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AE7372-4B8F-4577-BE02-507CA2E78BF4}" type="datetimeFigureOut">
              <a:rPr lang="ru-RU" smtClean="0"/>
              <a:t>23.04.2014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E9ED2B4-783A-496F-A858-7CD172598C0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990656" cy="2376263"/>
          </a:xfrm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Наши наблюдения за веточкой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G:\к проекту на курсы\P10606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564904"/>
            <a:ext cx="5760640" cy="38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77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G:\к проекту на курсы\P106069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748417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69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152128"/>
          </a:xfrm>
        </p:spPr>
        <p:txBody>
          <a:bodyPr/>
          <a:lstStyle/>
          <a:p>
            <a:r>
              <a:rPr lang="ru-RU" sz="2000" dirty="0" smtClean="0"/>
              <a:t>Самым удивительным было то, что вскоре на нашей веточке появились и корни! А значит мы можем высадить ее на участок!</a:t>
            </a:r>
            <a:endParaRPr lang="ru-RU" sz="2000" dirty="0"/>
          </a:p>
        </p:txBody>
      </p:sp>
      <p:pic>
        <p:nvPicPr>
          <p:cNvPr id="12290" name="Picture 2" descr="G:\к проекту на курсы\P1060732.JPG"/>
          <p:cNvPicPr>
            <a:picLocks noGrp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1500" y="1160748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к проекту на курсы\P1060722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478411" y="714280"/>
            <a:ext cx="4608512" cy="370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69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Мы изобразили результаты наших наблюдений с помощью схематических рисунков</a:t>
            </a:r>
            <a:endParaRPr lang="ru-RU" sz="2000" dirty="0"/>
          </a:p>
        </p:txBody>
      </p:sp>
      <p:pic>
        <p:nvPicPr>
          <p:cNvPr id="13314" name="Picture 2" descr="G:\к проекту на курсы\P10607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902" y="165750"/>
            <a:ext cx="6085458" cy="404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4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G:\к проекту на курсы\P106073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1"/>
            <a:ext cx="6909189" cy="326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G:\к проекту на курсы\P1060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4984"/>
            <a:ext cx="6912768" cy="339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0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13176"/>
            <a:ext cx="6512511" cy="1224136"/>
          </a:xfrm>
        </p:spPr>
        <p:txBody>
          <a:bodyPr/>
          <a:lstStyle/>
          <a:p>
            <a:r>
              <a:rPr lang="ru-RU" sz="2000" dirty="0" smtClean="0"/>
              <a:t>В конце наблюдения мы решили создать мультфильм о нашей веточке. </a:t>
            </a:r>
            <a:endParaRPr lang="ru-RU" sz="2000" dirty="0"/>
          </a:p>
        </p:txBody>
      </p:sp>
      <p:pic>
        <p:nvPicPr>
          <p:cNvPr id="15362" name="Picture 2" descr="G:\к проекту на курсы\P10607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902" y="731838"/>
            <a:ext cx="6229474" cy="39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3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157192"/>
            <a:ext cx="6512511" cy="1224136"/>
          </a:xfrm>
        </p:spPr>
        <p:txBody>
          <a:bodyPr/>
          <a:lstStyle/>
          <a:p>
            <a:r>
              <a:rPr lang="ru-RU" sz="2000" dirty="0" smtClean="0"/>
              <a:t>В конце апреля мы высадили саженец смородины на нашем участке. 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31838"/>
            <a:ext cx="5976523" cy="4482393"/>
          </a:xfrm>
        </p:spPr>
      </p:pic>
    </p:spTree>
    <p:extLst>
      <p:ext uri="{BB962C8B-B14F-4D97-AF65-F5344CB8AC3E}">
        <p14:creationId xmlns:p14="http://schemas.microsoft.com/office/powerpoint/2010/main" val="322026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941168"/>
            <a:ext cx="6512511" cy="1440160"/>
          </a:xfrm>
        </p:spPr>
        <p:txBody>
          <a:bodyPr/>
          <a:lstStyle/>
          <a:p>
            <a:r>
              <a:rPr lang="ru-RU" sz="2000" dirty="0" smtClean="0"/>
              <a:t>Мы узнали о том, как воспитатель нашла веточку на улице после сильного ветра и предположили, что она живая, не смотря на то, что оторвалась от дерева</a:t>
            </a:r>
            <a:endParaRPr lang="ru-RU" sz="2000" dirty="0"/>
          </a:p>
        </p:txBody>
      </p:sp>
      <p:pic>
        <p:nvPicPr>
          <p:cNvPr id="2050" name="Picture 2" descr="G:\к проекту на курсы\P106067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655272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7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322" y="4293095"/>
            <a:ext cx="6512511" cy="1143000"/>
          </a:xfrm>
        </p:spPr>
        <p:txBody>
          <a:bodyPr/>
          <a:lstStyle/>
          <a:p>
            <a:r>
              <a:rPr lang="ru-RU" sz="2000" dirty="0" smtClean="0"/>
              <a:t>Мы поставили веточку в воду в нашей группе и стали наблюдать</a:t>
            </a:r>
            <a:endParaRPr lang="ru-RU" sz="2000" dirty="0"/>
          </a:p>
        </p:txBody>
      </p:sp>
      <p:pic>
        <p:nvPicPr>
          <p:cNvPr id="3076" name="Picture 4" descr="G:\к проекту на курсы\P1060678.JPG"/>
          <p:cNvPicPr>
            <a:picLocks noGrp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87685" y="860586"/>
            <a:ext cx="408019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к проекту на курсы\P1060676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4699797" y="799059"/>
            <a:ext cx="4014314" cy="297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66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2120" y="2132856"/>
            <a:ext cx="2952328" cy="3816424"/>
          </a:xfrm>
        </p:spPr>
        <p:txBody>
          <a:bodyPr/>
          <a:lstStyle/>
          <a:p>
            <a:r>
              <a:rPr lang="ru-RU" sz="2000" dirty="0" smtClean="0"/>
              <a:t>С каждым днем почки становились все толще и уже на четвертый день зазеленели первые листочки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G:\к проекту на курсы\P1060680.JPG"/>
          <p:cNvPicPr>
            <a:picLocks noGrp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537440" y="1481656"/>
            <a:ext cx="604241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29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4372168"/>
            <a:ext cx="2880320" cy="1073056"/>
          </a:xfrm>
        </p:spPr>
        <p:txBody>
          <a:bodyPr/>
          <a:lstStyle/>
          <a:p>
            <a:r>
              <a:rPr lang="ru-RU" sz="2000" dirty="0" smtClean="0"/>
              <a:t>Мы меняли воду в баночке</a:t>
            </a:r>
            <a:endParaRPr lang="ru-RU" sz="2000" dirty="0"/>
          </a:p>
        </p:txBody>
      </p:sp>
      <p:pic>
        <p:nvPicPr>
          <p:cNvPr id="11266" name="Picture 2" descr="G:\к проекту на курсы\P1060733.JPG"/>
          <p:cNvPicPr>
            <a:picLocks noGrp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51521" y="908718"/>
            <a:ext cx="5760640" cy="446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1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и наблюдали за каждым изменением</a:t>
            </a:r>
            <a:endParaRPr lang="ru-RU" sz="2000" dirty="0"/>
          </a:p>
        </p:txBody>
      </p:sp>
      <p:pic>
        <p:nvPicPr>
          <p:cNvPr id="6146" name="Picture 2" descr="G:\к проекту на курсы\P1060681.JPG"/>
          <p:cNvPicPr>
            <a:picLocks noGrp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401" y="398786"/>
            <a:ext cx="4104457" cy="379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к проекту на курсы\P10606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0648"/>
            <a:ext cx="396044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57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13176"/>
            <a:ext cx="6512511" cy="1368152"/>
          </a:xfrm>
        </p:spPr>
        <p:txBody>
          <a:bodyPr/>
          <a:lstStyle/>
          <a:p>
            <a:r>
              <a:rPr lang="ru-RU" sz="2000" dirty="0" smtClean="0"/>
              <a:t>После выходных мы были очень удивлены тем, что листья заметно подросли, и уже можно было догадаться, что это веточка смородины  </a:t>
            </a:r>
            <a:endParaRPr lang="ru-RU" sz="2000" dirty="0"/>
          </a:p>
        </p:txBody>
      </p:sp>
      <p:pic>
        <p:nvPicPr>
          <p:cNvPr id="7170" name="Picture 2" descr="G:\к проекту на курсы\P10606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51750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64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G:\к проекту на курсы\P106068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848872" cy="507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26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Листья смородины были очень ароматными! Мы остались очень довольны тем, что помогли маленькой веточке выжить!</a:t>
            </a:r>
            <a:endParaRPr lang="ru-RU" sz="2000" dirty="0"/>
          </a:p>
        </p:txBody>
      </p:sp>
      <p:pic>
        <p:nvPicPr>
          <p:cNvPr id="9218" name="Picture 2" descr="G:\к проекту на курсы\P106068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79"/>
            <a:ext cx="444311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к проекту на курсы\P10606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4228987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34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165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Наши наблюдения за веточкой</vt:lpstr>
      <vt:lpstr>Мы узнали о том, как воспитатель нашла веточку на улице после сильного ветра и предположили, что она живая, не смотря на то, что оторвалась от дерева</vt:lpstr>
      <vt:lpstr>Мы поставили веточку в воду в нашей группе и стали наблюдать</vt:lpstr>
      <vt:lpstr>С каждым днем почки становились все толще и уже на четвертый день зазеленели первые листочки  </vt:lpstr>
      <vt:lpstr>Мы меняли воду в баночке</vt:lpstr>
      <vt:lpstr>и наблюдали за каждым изменением</vt:lpstr>
      <vt:lpstr>После выходных мы были очень удивлены тем, что листья заметно подросли, и уже можно было догадаться, что это веточка смородины  </vt:lpstr>
      <vt:lpstr>Презентация PowerPoint</vt:lpstr>
      <vt:lpstr>Листья смородины были очень ароматными! Мы остались очень довольны тем, что помогли маленькой веточке выжить!</vt:lpstr>
      <vt:lpstr>Презентация PowerPoint</vt:lpstr>
      <vt:lpstr>Самым удивительным было то, что вскоре на нашей веточке появились и корни! А значит мы можем высадить ее на участок!</vt:lpstr>
      <vt:lpstr>Мы изобразили результаты наших наблюдений с помощью схематических рисунков</vt:lpstr>
      <vt:lpstr>Презентация PowerPoint</vt:lpstr>
      <vt:lpstr>В конце наблюдения мы решили создать мультфильм о нашей веточке. </vt:lpstr>
      <vt:lpstr>В конце апреля мы высадили саженец смородины на нашем участке.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наблюдения за веточкой</dc:title>
  <dc:creator>колокольч</dc:creator>
  <cp:lastModifiedBy>колокольч</cp:lastModifiedBy>
  <cp:revision>7</cp:revision>
  <dcterms:created xsi:type="dcterms:W3CDTF">2014-04-21T07:04:02Z</dcterms:created>
  <dcterms:modified xsi:type="dcterms:W3CDTF">2014-04-23T08:05:26Z</dcterms:modified>
</cp:coreProperties>
</file>